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"/>
  </p:notesMasterIdLst>
  <p:sldIdLst>
    <p:sldId id="256" r:id="rId2"/>
    <p:sldId id="258" r:id="rId3"/>
    <p:sldId id="259" r:id="rId4"/>
    <p:sldId id="260" r:id="rId5"/>
    <p:sldId id="261" r:id="rId6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607" autoAdjust="0"/>
    <p:restoredTop sz="86357" autoAdjust="0"/>
  </p:normalViewPr>
  <p:slideViewPr>
    <p:cSldViewPr snapToGrid="0">
      <p:cViewPr varScale="1">
        <p:scale>
          <a:sx n="76" d="100"/>
          <a:sy n="76" d="100"/>
        </p:scale>
        <p:origin x="96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021A5F-EEBA-4265-A929-73B1F82BA616}" type="datetimeFigureOut">
              <a:rPr lang="es-CO" smtClean="0"/>
              <a:t>22/03/2018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C9774E-E33E-458A-91D2-212F5322F68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2199480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C9774E-E33E-458A-91D2-212F5322F684}" type="slidenum">
              <a:rPr lang="es-CO" smtClean="0"/>
              <a:t>5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7557130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89187-EC26-4414-8290-A40DAA5CB329}" type="datetimeFigureOut">
              <a:rPr lang="es-CO" smtClean="0"/>
              <a:t>22/03/2018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02790-FFFE-4E2C-AC71-00540AD8046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4715511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89187-EC26-4414-8290-A40DAA5CB329}" type="datetimeFigureOut">
              <a:rPr lang="es-CO" smtClean="0"/>
              <a:t>22/03/2018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02790-FFFE-4E2C-AC71-00540AD8046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6424709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89187-EC26-4414-8290-A40DAA5CB329}" type="datetimeFigureOut">
              <a:rPr lang="es-CO" smtClean="0"/>
              <a:t>22/03/2018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02790-FFFE-4E2C-AC71-00540AD8046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1308564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89187-EC26-4414-8290-A40DAA5CB329}" type="datetimeFigureOut">
              <a:rPr lang="es-CO" smtClean="0"/>
              <a:t>22/03/2018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02790-FFFE-4E2C-AC71-00540AD8046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868915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89187-EC26-4414-8290-A40DAA5CB329}" type="datetimeFigureOut">
              <a:rPr lang="es-CO" smtClean="0"/>
              <a:t>22/03/2018</a:t>
            </a:fld>
            <a:endParaRPr lang="es-C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02790-FFFE-4E2C-AC71-00540AD8046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8171882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89187-EC26-4414-8290-A40DAA5CB329}" type="datetimeFigureOut">
              <a:rPr lang="es-CO" smtClean="0"/>
              <a:t>22/03/2018</a:t>
            </a:fld>
            <a:endParaRPr lang="es-C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02790-FFFE-4E2C-AC71-00540AD8046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283655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89187-EC26-4414-8290-A40DAA5CB329}" type="datetimeFigureOut">
              <a:rPr lang="es-CO" smtClean="0"/>
              <a:t>22/03/2018</a:t>
            </a:fld>
            <a:endParaRPr lang="es-C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02790-FFFE-4E2C-AC71-00540AD8046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7571423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89187-EC26-4414-8290-A40DAA5CB329}" type="datetimeFigureOut">
              <a:rPr lang="es-CO" smtClean="0"/>
              <a:t>22/03/2018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02790-FFFE-4E2C-AC71-00540AD8046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3090055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89187-EC26-4414-8290-A40DAA5CB329}" type="datetimeFigureOut">
              <a:rPr lang="es-CO" smtClean="0"/>
              <a:t>22/03/2018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02790-FFFE-4E2C-AC71-00540AD8046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976650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89187-EC26-4414-8290-A40DAA5CB329}" type="datetimeFigureOut">
              <a:rPr lang="es-CO" smtClean="0"/>
              <a:t>22/03/2018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02790-FFFE-4E2C-AC71-00540AD8046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3218268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89187-EC26-4414-8290-A40DAA5CB329}" type="datetimeFigureOut">
              <a:rPr lang="es-CO" smtClean="0"/>
              <a:t>22/03/2018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02790-FFFE-4E2C-AC71-00540AD8046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6851614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89187-EC26-4414-8290-A40DAA5CB329}" type="datetimeFigureOut">
              <a:rPr lang="es-CO" smtClean="0"/>
              <a:t>22/03/2018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02790-FFFE-4E2C-AC71-00540AD80468}" type="slidenum">
              <a:rPr lang="es-CO" smtClean="0"/>
              <a:t>‹Nº›</a:t>
            </a:fld>
            <a:endParaRPr lang="es-CO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303103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89187-EC26-4414-8290-A40DAA5CB329}" type="datetimeFigureOut">
              <a:rPr lang="es-CO" smtClean="0"/>
              <a:t>22/03/2018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02790-FFFE-4E2C-AC71-00540AD8046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507565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89187-EC26-4414-8290-A40DAA5CB329}" type="datetimeFigureOut">
              <a:rPr lang="es-CO" smtClean="0"/>
              <a:t>22/03/2018</a:t>
            </a:fld>
            <a:endParaRPr lang="es-C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02790-FFFE-4E2C-AC71-00540AD8046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566947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89187-EC26-4414-8290-A40DAA5CB329}" type="datetimeFigureOut">
              <a:rPr lang="es-CO" smtClean="0"/>
              <a:t>22/03/2018</a:t>
            </a:fld>
            <a:endParaRPr lang="es-C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02790-FFFE-4E2C-AC71-00540AD8046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5356215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89187-EC26-4414-8290-A40DAA5CB329}" type="datetimeFigureOut">
              <a:rPr lang="es-CO" smtClean="0"/>
              <a:t>22/03/2018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02790-FFFE-4E2C-AC71-00540AD8046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64025819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89187-EC26-4414-8290-A40DAA5CB329}" type="datetimeFigureOut">
              <a:rPr lang="es-CO" smtClean="0"/>
              <a:t>22/03/2018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02790-FFFE-4E2C-AC71-00540AD8046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4678133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35089187-EC26-4414-8290-A40DAA5CB329}" type="datetimeFigureOut">
              <a:rPr lang="es-CO" smtClean="0"/>
              <a:t>22/03/2018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86C02790-FFFE-4E2C-AC71-00540AD8046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7865336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Marcador de contenido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568" y="0"/>
            <a:ext cx="11253355" cy="2438400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451567" y="2849880"/>
            <a:ext cx="11253355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3600" dirty="0"/>
              <a:t>22 DE MARZO CELEBRACION DIA MUNDIAL DEL AGUA</a:t>
            </a:r>
            <a:r>
              <a:rPr lang="es-CO" dirty="0"/>
              <a:t>. </a:t>
            </a:r>
          </a:p>
          <a:p>
            <a:endParaRPr lang="es-CO" dirty="0"/>
          </a:p>
          <a:p>
            <a:r>
              <a:rPr lang="es-CO" dirty="0"/>
              <a:t>La empresa EMCOAGUAS APC, PARQUES NATURALES NACIONALES, Realizo Actividades con los Alumnos de los grados 10 y 11 del Colegio San Luis Gonzaga, donde refrescaron sus conocimientos sobre lo importante que es este Recurso Hídrico AGUA.  y el cuidado debemos tener. </a:t>
            </a:r>
          </a:p>
          <a:p>
            <a:endParaRPr lang="es-CO" dirty="0"/>
          </a:p>
          <a:p>
            <a:r>
              <a:rPr lang="es-CO" dirty="0"/>
              <a:t>Agradecemos la  participación de Parques Naturales y el Colegio San Luis Gonzaga.</a:t>
            </a:r>
          </a:p>
        </p:txBody>
      </p:sp>
    </p:spTree>
    <p:extLst>
      <p:ext uri="{BB962C8B-B14F-4D97-AF65-F5344CB8AC3E}">
        <p14:creationId xmlns:p14="http://schemas.microsoft.com/office/powerpoint/2010/main" val="2057537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6521" y="0"/>
            <a:ext cx="73609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25942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30314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4203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9520218"/>
      </p:ext>
    </p:extLst>
  </p:cSld>
  <p:clrMapOvr>
    <a:masterClrMapping/>
  </p:clrMapOvr>
</p:sld>
</file>

<file path=ppt/theme/theme1.xml><?xml version="1.0" encoding="utf-8"?>
<a:theme xmlns:a="http://schemas.openxmlformats.org/drawingml/2006/main" name="Gota">
  <a:themeElements>
    <a:clrScheme name="Gota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Gota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ota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TM04033925[[fn=Gota]]</Template>
  <TotalTime>57</TotalTime>
  <Words>69</Words>
  <Application>Microsoft Office PowerPoint</Application>
  <PresentationFormat>Panorámica</PresentationFormat>
  <Paragraphs>6</Paragraphs>
  <Slides>5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9" baseType="lpstr">
      <vt:lpstr>Arial</vt:lpstr>
      <vt:lpstr>Calibri</vt:lpstr>
      <vt:lpstr>Tw Cen MT</vt:lpstr>
      <vt:lpstr>Gota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Diana</dc:creator>
  <cp:lastModifiedBy>Full name</cp:lastModifiedBy>
  <cp:revision>10</cp:revision>
  <dcterms:created xsi:type="dcterms:W3CDTF">2017-12-27T20:06:45Z</dcterms:created>
  <dcterms:modified xsi:type="dcterms:W3CDTF">2018-03-22T20:42:52Z</dcterms:modified>
</cp:coreProperties>
</file>